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1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 Mighty Fortress Is Our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 Mighty Fortress Is Our God” is Martin Luther’s hymn of confidence in God amid danger, spiritual opposition, and human wea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raws its central image from Psalm 46, but it is not a line-by-line paraphrase of that psal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uther expands the biblical theme into an explicitly Christian confession in which the church’s security rests in God, Christ’s victory, the enduring Word, and the Spirit’s gif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realistic about confli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il is neither imaginary nor harmless, and human strength is inadequate to defeat 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doctrine is divine refu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an emergency resource added to otherwise sufficient human strength; God is the stronghold on whom the church depends from the begin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hymn a theology of trust rather than religious self-reli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ology is equally cent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ecisive answer to human weakness is the champion God provides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ith Psalm 46 when a congregation faces fear, instability, or conflict, emphasizing God’s presence rather than promising escape from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spiritual-warfare imagery with Ephesians 6 so that human opponents are not demonized and the church remembers that its struggle is not fundamentally against flesh and bl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challenge self-reliance: Christian courage is not confidence in personality, numbers, institutions, or political influence but dependence on God an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 Reformation Sunday, connect the hymn with Luther’s emphasis on the enduring Word and the church’s need to hear and confess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hoosing music, distinguish the original rhythmic form of EIN FESTE BURG from later isometric settings and check the copyright of any modern harmonization or arran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2026-08-28T05:37:02Z</dcterms:created>
  <dcterms:modified xsi:type="dcterms:W3CDTF">2026-08-28T05:37:02Z</dcterms:modified>
  <dc:title>A Mighty Fortress Is Our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