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371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ood Christian Friends, Rejo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od Christian Friends, Rejoice is a Christmas carol of concentrated gospel proclam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ach stanza begins by summoning the worshiping community to rejoice with heart, soul, and voice, then gives a reason for that joy: Christ is born, Christ opens the way to everlasting blessedness, and Christ comes to save humanity from the fear and finality of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arol's strength lies in the way it joins celebration with doctr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anger is not presented as an isolated scene of tenderness; the birth of Jesus is immediately connected with salvation, heaven, and eternal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vement from Bethlehem to redemption makes it useful in Christmas worship where the congregation wants to sing not only that Christ has come, but why his coming matt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arol is fundamentally a hymn of the incar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joy rests on the Christian confession that God's saving work has entered human history in the birth of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thlehem is therefore not merely a scene to remember; it is the beginning of the saving action that the stanzas announce in increasingly expansive term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salvation as gif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's birth opens the way to blessedness and removes the final terror of the gra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hristmas joy be rooted in Christ's saving work, not only in seasonal emo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the manger in light of the whole gospel: incarnation, redemption, victory over death, and eternal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g the carol communally, allowing its repeated call to rejoice to become a shared confession of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final stanza to speak pastorally to fear of death and the Christian hope of life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the carol, distinguish the biblical nativity account from later traditional imagery such as the ox and donkey at the mang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2026-10-13T19:47:40Z</dcterms:created>
  <dcterms:modified xsi:type="dcterms:W3CDTF">2026-10-13T19:47:40Z</dcterms:modified>
  <dc:title>Good Christian Friends, Rejoice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