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90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od Christian Friends, Rejoice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od Christian Friends, Rejoice is one of the most beloved Christmas carols in the Christian tradi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lebrates the birth of Jesus Christ as the source of joy, salvation, and eternal lif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text invites believers to join the joyful proclamation first announced by angels and shepherds in the Gospel narra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's repeated call to rejoice reflects the deep theological conviction that the incarnation of Christ is good news for all peopl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ecause of its lively character and strong proclamation of the gospel message, the hymn continues to be sung widely in Christmas worship services, concerts, and devotional gathering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centers on the doctrine of the incarn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 Jesus Christ, God enters human history to bring salvation to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important theme is jo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joy arises not merely from emotion but from the reality of God's saving action in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proclaims the universality of the gospel messa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birth of Christ with joyful worship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good news of Christ's coming with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meaning of the incarnation for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joy of the gospel to shape daily life and relationship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Christmas worship as an opportunity to proclaim hope in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2026-08-28T10:26:24Z</dcterms:created>
  <dcterms:modified xsi:type="dcterms:W3CDTF">2026-08-28T10:26:24Z</dcterms:modified>
  <dc:title>Good Christian Friends, Rejoice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