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race Greater Than Our S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Greater Than Our Sin is an American gospel hymn about the superabundance of divine grace in the face of real human guil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ulia Harriette Johnston's text does not minimize sin; it moves from Christ's atoning death through the ruin and despair associated with sin, then toward cleansing, pardon, and an invitation to trust God's freely offered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aniel Brink Towner's tune gives that message the characteristic stanza-and-refrain shape of evangelical gospel so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omans 5:20 supplies the hymn's governing conviction: sin may abound, but grace abounds still mo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ther images connect confession and cleansing with Isaiah 1:18 and 1 John 1:9, while the invitation to receive grace accords with Ephesians 2:8-9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the priority and sufficiency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 is portrayed as pervasive and destructive, but not as an equal rival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exceeds it because grace is God's own saving action, not a limited human resour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preserves two truths that Christian proclamation must hold together: sin is grave enough to require redemption, and Christ's redemption is sufficient enough to ground ho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ccount of grace is explicitly Christ-center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sin honestly without treating guilt as stronger than God's promise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confessed sin to God, trusting his faithfulness to forgive and cleanse rather than trying to earn pard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assurance in Christ's saving work and God's gift, not in fluctuating feelings or moral compari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God for continuing mercy and help; grace sustains Christian life as well as begins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received grace produce repentance, repaired relationships, justice, and mercy toward people who fai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2026-10-14T12:54:50Z</dcterms:created>
  <dcterms:modified xsi:type="dcterms:W3CDTF">2026-10-14T12:54:50Z</dcterms:modified>
  <dc:title>Grace Greater Than Our Sin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