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119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Great Spirit, Now I Pray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reat Spirit, Now I Pray is a hymn that reflects the intersection of Christian faith and Indigenous expressions of reverence for the Creato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language addresses God as the Great Spirit, a phrase that has been used by many Native American Christians to express the biblical understanding of the Creator within their cultural vocabula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both a prayer and an act of prai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acknowledges God's sovereignty over creation while expressing humility and dependence upon divine guid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ithin worship contexts, the hymn serves as a reminder that the gospel has been expressed in many cultural form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highlights the doctrine of creation, emphasizing that God is the source of all life and the sustainer of the natural worl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ddressing God as the Great Spirit underscores the transcendence and majesty of the Creato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theme is contextual theolog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faith is expressed through cultural forms that reflect the language and experience of particular communiti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therefore illustrates the universality of Christian worship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cognize the diversity of cultural expressions within Christian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pproach God with humility and reverence in pray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elebrate the Creator through gratitude for the natural worl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respectful engagement with Indigenous Christian traditio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ffirm that the gospel message belongs to people of every cultur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2026-08-27T01:54:21Z</dcterms:created>
  <dcterms:modified xsi:type="dcterms:W3CDTF">2026-08-27T01:54:21Z</dcterms:modified>
  <dc:title>Great Spirit, Now I Pray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