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426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ail Thee, Festival Da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Hail Thee, Festival Day is a festival hymn whose history joins a sixth-century Latin poem, medieval processional use, twentieth-century English translations, and one of Ralph Vaughan Williams’s most distinctive hymn tun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form most familiar in modern hymnals uses a recurring festival refrain with stanzas adapted for Easter, Ascension, and Pentecost, so the hymn can move through several major celebrations of Christ’s saving work rather than belonging to Easter alon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underlying poetry presents Christian festival worship on a cosmic scal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surrection, renewed creation, Christ’s exaltation, the gift of the Holy Spirit, praise of the Triune God, and the church’s prayer for peace and purification are gathered into a single processional tradi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imagery therefore links the church calendar with the conviction that the acts of God celebrated in worship transform both human life and the whole created order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’s primary theology is paschal: the resurrection of Christ is proclaimed as victory over death and as the beginning of renewed cre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pring and creation imagery in the Fortunatus tradition serves more than a decorative purpos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gives visible form to the Christian claim that Easter announces a new creation whose source is the risen Lor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tradition also has a strongly Trinitarian shap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forms for Easter, Ascension, and Pentecost move through the work of Christ and the gift of the Holy Spirit while general stanzas direct prayer and praise toward Go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as a processional or major opening hymn for Easter, Ascension, or Penteco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each the congregation how the festival forms connect resurrection, exaltation, and the gift of the Holy Spirit within one Christian stor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Psalm 118:24 to discuss why Christian worship sets apart days for communal remembrance and prais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onnect Romans 6:4 with the hymn’s Easter and baptismal background, emphasizing new life as a consequence of Christ’s resurrec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epare choir and congregation carefully so the more demanding verse music supports, rather than obscures, the hymn’s festival proclamat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2026-10-15T01:06:47Z</dcterms:created>
  <dcterms:modified xsi:type="dcterms:W3CDTF">2026-10-15T01:06:47Z</dcterms:modified>
  <dc:title>Hail Thee, Festival Day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