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794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ail, Thou Once Despised Jesu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ail, Thou Once Despised Jesus is a hymn of Christ’s suffering, atoning death, heavenly intercession, and exalted glo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begins with the paradox at the heart of the gospel: the Jesus who was rejected and shamed is now hailed as Savior and K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rom there the text moves through the language of the Passover Lamb and reconciliation with God to Christ’s continuing priestly ministry in heave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final movement is wo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arthly believers and the heavenly hosts are summoned together to honor the Lamb who was slain and now reign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gathers several central claims of Christian teaching around the person and work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tarting point is the humiliation of Jesus: the one rejected and shamed by human beings is the very Savior through whom life is give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ross is therefore not treated as defeat but as the saving work through which sin is borne and reconciliation is accomplish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language of the “Paschal Lamb” places Christ’s death within the biblical pattern of sacrifice and delive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orgiveness is grounded in what Christ has done, not in human worthines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during Holy Week to connect Christ’s suffering with the saving purpose of the cro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language of reconciliation lead into confession, assurance of pardon, or Commun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third stanza when teaching or preaching on Christ’s continuing intercession for believer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ing the hymn at Ascension to emphasize that the crucified Jesus now reigns in glo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final stanza turn doctrinal reflection into direct praise of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2026-10-14T07:32:54Z</dcterms:created>
  <dcterms:modified xsi:type="dcterms:W3CDTF">2026-10-14T07:32:54Z</dcterms:modified>
  <dc:title>Hail, Thou Once Despised Jesus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