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9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appy the Home When God Is Ther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Happy the Home When God Is There” presents the household as a place where Christian faith becomes a shared way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dea of happiness is not comfort, prosperity, or an ideal family im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lessing it seeks is a home ordered toward God through love, prayer, Scripture, peace, and devotion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moves from a description of household harmony toward a direct prayer for unity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movement matters: the qualities it celebrates are not treated merely as achievements of disciplined families but as gifts for which worshipers ask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heology begins with divine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Christian home is not made holy by appearance, social status, or conformity to an idealized family model, but by relationships being consciously ordered towar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s a doctrine of grace as well as responsibility: worshipers practice prayer, instruction, forgiveness, and love while asking God to create the unity they cannot manufacture by technique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explicit attention to Jesus gives household discipleship a Christ-centered foc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ormation involves more than general moral improvement or family loyalty; it teaches people to know, honor, and follow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oose a realistic rhythm for household prayer and Scripture—daily or weekly—and keep it simple enough to sustain without press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every household member who is able to participate through reading, questions, song, silence, or prayer instead of allowing one voice to control the prac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onflict occurs, name the wrong truthfully, listen carefully, seek forgiveness, make restitution where needed, and pursue safe reconciliation rather than superficial pe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biblical teaching to ordinary decisions about speech, money, work, hospitality, technology, and care for neighbo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room in family-centered church activities for single adults, widowed people, childless couples, foster and adoptive families, and those separated from relativ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2026-08-28T07:47:20Z</dcterms:created>
  <dcterms:modified xsi:type="dcterms:W3CDTF">2026-08-28T07:47:20Z</dcterms:modified>
  <dc:title>Happy the Home When God Is There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