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2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Great Thou Ar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w Great Thou Art leads worshipers through a widening vision of God’s grea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the created world, moves to the saving work of Christ, and culminates in the hope of Christ’s return and the worship of God’s people in hi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repeated response turns observation into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ion is not treated merely as scenery, and redemption is not presented as an abstract doctr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oth become reasons for the whole person to answer God with wonder, gratitude, humility, and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natural revelation and special revelation without confusing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ion points beyond itself to the power and wisdom of God, but the identity of the Savior and the meaning of the cross are known through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nder at nature therefore becomes the beginning, not the completion, of Christian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reatment of the atonement places divine greatness within self-giv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’s majesty is not only overwhelming power; it is also mercy shown through the Son who bears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ime outdoors as an occasion to notice creation carefully and turn observation into specific praise of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worship feels centered on personal needs, follow the hymn’s movement toward God’s character, Christ’s saving work, and the hope of hi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Romans 8:32 and 1 Peter 2:24 before singing so that the language of the cross is received as gospel rather than senti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funerals or services of remembrance to connect grief with resurrection and lasting fellow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the license for the English text, projection, livestream, recording, arrangement, and translation because Hine’s version remains copyright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2026-08-26T17:36:43Z</dcterms:created>
  <dcterms:modified xsi:type="dcterms:W3CDTF">2026-08-26T17:36:43Z</dcterms:modified>
  <dc:title>How Great Thou Art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