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8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 Ro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 Rose, also printed as He Arose, is an anonymous African American spiritual that tells the Easter story through a series of repeated scenes: the crucifixion of Jesus, Joseph’s burial of his body, Mary’s search for the Lord, and the angel rolling away the st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ach scene returns to the resurrection refrain, so the song never allows the cross or tomb to become the final w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’s musical and theological power lies in repet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brief narrative statement is sung three times before the congregation answers with resurrection testimon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design reflects the communal and orally transmitted character of the spiritual tradition, in which repetition supports participation, memory, improvisation, and intensification rather than functioning as mere redundanc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’s central doctrine is the resurrection of Jesus Christ, but its proclamation is powerful precisely because it does not detach Easter from Good Frida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ross and the tomb are named before resurrection is announc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hope therefore arises through the full gospel sequence of death, burial, and resurrection rather than by denying suffering or morta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frain also transforms historical narration into present confe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ngregation does more than remember that an angel once announced an empty tomb; it repeatedly declares that Christ rose from the dea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whole gospel sequence shape Easter faith: Christ’s suffering and burial are real, but death is not the final w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the Passion and resurrection passages alongside the song so that its repeated scenes remain anchored in Script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refrain as a communal confession of resurrection rather than treating it only as a musical chor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he song is used at funerals or memorial services, connect its hope explicitly to the resurrection of Christ rather than to vague optimism about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nor the spiritual’s African American heritage by distinguishing the anonymous traditional song from later named arrangers and by avoiding unsupported stories about its exact origi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2026-10-14T12:55:53Z</dcterms:created>
  <dcterms:modified xsi:type="dcterms:W3CDTF">2026-10-14T12:55:53Z</dcterms:modified>
  <dc:title>He Rose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