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eal Us, Emmanuel, Hear Our Pray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al Us, Emmanuel, Hear Our Prayer is a reflective hymn that expresses a sincere plea for spiritual healing and resto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William Cowper in the eighteenth century, the hymn captures the deep longing of the human soul for the mercy and gra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reflects Cowper's own spiritual struggles and his reliance on God's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rayerful language speaks honestly about weakness and the need for divine help while affirming faith in Christ's power to heal and forg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introspective tone and theological depth, the hymn is often used during penitential seasons such as L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doctrine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wper acknowledges human weakness and sin while affirming that salvation and healing come from Christ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central theme is divine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Christ not as distant or severe but as a merciful Savior who responds to sincere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theology of spiritual heal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personal struggles and burdens to God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in Christ's compassion even during seasons of spiritual difficul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honesty before God about weakness and ne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comfort in the promise that God heals the brokenheart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thers who struggle with doubt or discourag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2026-08-28T12:02:34Z</dcterms:created>
  <dcterms:modified xsi:type="dcterms:W3CDTF">2026-08-28T12:02:34Z</dcterms:modified>
  <dc:title>Heal Us, Emmanuel, Hear Our Prayer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