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48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Hear Us, O Go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Hear Us, O God is a short congregational prayer refrain widely used in modern liturgical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functions as a communal response during prayers of intercession, allowing the congregation to join actively in the church's petitions to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simplicity makes it accessible for worshippers of all ages and musical abil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petition reinforces the communal nature of prayer and encourages attentive participation in corporate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adaptable structure, the refrain is frequently used during prayers for the church, the world, and those in need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relational nature of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s approach God not as distant observers but as children who trust their heavenly Father to listen and respon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communal interce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church gathers to pray not only for personal needs but also for the needs of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expresses confidence in God's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congregational prayer during worship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ring both personal and communal concerns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persistent prayer with faith in God's compass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upport others through intercessory pray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that God hears even the simplest prayer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2026-08-28T12:02:29Z</dcterms:created>
  <dcterms:modified xsi:type="dcterms:W3CDTF">2026-08-28T12:02:29Z</dcterms:modified>
  <dc:title>Hear Us, O God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