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leluyan Allelui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leluyan Alleluia is a joyful congregational song rooted in the Native American Muscogee Creek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d heleluyan functions as an expression of praise equivalent to the biblical acclamation allelui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God's goodness through simple, repeated phrases that invite participation from the whole congreg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hort and memorable structure, the song is frequently used as a processional or opening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titive refrain encourages worshippers to join in praise with energy and u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praise as a universal response to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ardless of language or culture, believers express gratitude for God'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unity of the church across cul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digenous Christian traditions remind the global church that worship is enriched by diverse voices and musical expres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joy in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God's goodness through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contributions of Indigenous Christian traditions to the church's worship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ctive participation through simple and repetitive so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usic to unite congregations in shared expressions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God's work in the life of the commu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2026-08-28T11:05:47Z</dcterms:created>
  <dcterms:modified xsi:type="dcterms:W3CDTF">2026-08-28T11:05:47Z</dcterms:modified>
  <dc:title>Heleluyan Alleluia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