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051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elp Us Accept Each Other]]></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Help Us Accept Each Other” is a prayer for the church to become the kind of community that its own gospel proclaim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Fred Kaan places Christian acceptance not in temperament, politeness, or social convenience, but in the prior action of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believer receives others because Christ has first received the believer, making reconciliation a response to grace rather than a project of moral superior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understanding of acceptance is active rather than passiv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points toward patient relationship, truthful love, forgiveness, hospitality, and the difficult work of remaining in community with people who are not identical in background, personality, conviction, or experienc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central theological claim is that acceptance is a form of grace-shaped disciple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ians do not welcome one another because every difference has disappeared or because every behavior is equally wi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y receive one another because their own place in the community rests on Christ’s merc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s removes both superiority and sentimentality from the idea of accept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also expresses a strong ecclesiolog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Romans 15:7 as a congregational examination: identify which people or groups are easily welcomed and which are quietly treated as less worthy of patience, attention, or belong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conflict arises, distinguish acceptance from avoid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ctice truthful conversation, listening, forgiveness, accountability, and appropriate boundaries rather than preserving superficial pea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view church habits of hospitality, leadership, language, disability access, race and culture, age, social class, and newcomer integration to see whether the congregation’s structures reinforce or contradict its theology of welcom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reconciliation with justic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2026-10-14T14:41:02Z</dcterms:created>
  <dcterms:modified xsi:type="dcterms:W3CDTF">2026-10-14T14:41:02Z</dcterms:modified>
  <dc:title>Help Us Accept Each Other Teaching Guide</dc:title>
  <dc:description>Hymn study resource prepared by HymnInfo.com.</dc:description>
  <dc:subject>Hymn study resource</dc:subject>
  <cp:keywords>hymn study, Christian worship, church teaching, HymnInfo</cp:keywords>
  <cp:category/>
  <cp:revision/>
  <cp:contentStatus/>
</cp:coreProperties>
</file>