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ralds of Chris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ralds of Christ is a missionary hymn that calls believers to proclaim the message of Christ as faithful messengers of the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during the nineteenth century, the hymn reflects a period when Protestant churches emphasized global evangelism and the expansion of Christian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Christians as heralds who carry the royal proclamation of God's salvation 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magery connects the church's mission with the biblical concept of messengers announcing the arrival of a king or the declaration of vic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confident tone and vivid language, the hymn encourages congregations to see evangelism not merely as an obligation but as a joyful privile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theology of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not merely a community that receives grace but also one that proclaims it to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king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ferring to believers as heralds of the King, the hymn emphasizes the authority and sovereignty of Christ over all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doctrine of salvation through procla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calling of every Christian to share the messag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missionary work both locally and globa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in ways that reflect the message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through words of faith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the spread of the gospel throughout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2026-08-28T12:29:28Z</dcterms:created>
  <dcterms:modified xsi:type="dcterms:W3CDTF">2026-08-28T12:29:28Z</dcterms:modified>
  <dc:title>Heralds of Christ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