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36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ralds of Chri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ralds of Christ is a vigorous mission hymn about carrying Christ's message into the world and helping prepare a way for God's reig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aura Lu Scherer Copenhaver frames Christian witness through the image of messengers serving a king and laborers building a roa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combination gives the hymn both urgency and direction: proclamation is not presented as private enthusiasm but as service undertaken under Christ's author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spiritual movement is broader than evangelistic speech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links witness with perseverance, the crossing of real barriers, and a hope for a world in which conflict gives way to pea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rimary theological claim is missional: the church is a sent comm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witness is portrayed as delegated service under the authority of Christ, which gives proclamation both confidence and accounta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essenger is important because of the message and the King who sends it, not because the messenger possesses independent spiritual pow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kingdom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penhaver's highway metaphor imagines mission as preparing for God's reign across boundaries that resist or obstruct commun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eive Christian witness as a stewardship of Christ's message rather than a platform for personal presti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k what cultural, social, economic, or relational barriers make the gospel difficult to hear in your own comm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upport mission in forms that join proclamation with education, practical service, reconciliation, and respect for the people being serv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inherited mission language critically, retaining what is faithful to the gospel while rejecting stereotypes or assumptions of cultural superior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the church's outward mission with peacemaking, trusting that Christian witness should point toward reconciliation rather than domin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2026-10-13T21:36:37Z</dcterms:created>
  <dcterms:modified xsi:type="dcterms:W3CDTF">2026-10-13T21:36:37Z</dcterms:modified>
  <dc:title>Heralds of Christ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