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005840"/>
            <a:ext cx="96926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600" b="1">
                <a:solidFill>
                  <a:srgbClr val="F8F3E6"/>
                </a:solidFill>
                <a:latin typeface="Georgia"/>
              </a:rPr>
              <a:t>Be Thou My Vision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901952"/>
            <a:ext cx="7772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800" b="0">
                <a:solidFill>
                  <a:srgbClr val="EDE2C8"/>
                </a:solidFill>
                <a:latin typeface="Georgia"/>
              </a:rPr>
              <a:t>“Be Thou my Vision, O Lord of my heart”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743200"/>
            <a:ext cx="6217920" cy="192024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1900" b="1">
                <a:solidFill>
                  <a:srgbClr val="CF9E43"/>
                </a:solidFill>
                <a:latin typeface="Georgia"/>
              </a:rPr>
              <a:t>A hymn of single-hearted devotion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Early Irish prayer, known in Irish as Rop tú mo baile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English prose translation: Mary Elizabeth Byrne, 1905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Metrical English version: Eleanor Henrietta Hull, 1912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Tune: SLANE, traditional Irish melody, paired in 1919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349240"/>
            <a:ext cx="8503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900" b="1">
                <a:solidFill>
                  <a:srgbClr val="EBE2CA"/>
                </a:solidFill>
                <a:latin typeface="Aptos"/>
              </a:rPr>
              <a:t>Primary Scripture: Psalm 73:25-26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Companionship and Communion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The prayer is intimate as well as doctrinal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54480"/>
            <a:ext cx="516636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200" b="1">
                <a:solidFill>
                  <a:srgbClr val="CF9E43"/>
                </a:solidFill>
                <a:latin typeface="Georgia"/>
              </a:rPr>
              <a:t>Devotional Movement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hymn pictures a life lived with God, not simply under religious obligation.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Its language of dwelling, nearness, and belonging invites believers into daily fellowship.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Christian obedience grows from communion, not from isolated effort.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554480"/>
            <a:ext cx="502920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200" b="1">
                <a:solidFill>
                  <a:srgbClr val="CF9E43"/>
                </a:solidFill>
                <a:latin typeface="Georgia"/>
              </a:rPr>
              <a:t>Application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Ask learners where they experience prayer as conversation rather than duty.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Connect to the practice of walking through the day with Scripture-shaped attention.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Encourage families and groups to use the hymn as a short morning prayer.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Treasure and Inheritance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The heart’s true riches are found in God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600200"/>
            <a:ext cx="5212080" cy="43434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Biblical Connection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The hymn relativizes wealth, reputation, and human approval.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Matthew 6:21 teaches that treasure reveals the allegiance of the heart.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Philippians 3 shows Paul counting former gain as loss because Christ is surpassingly worthy.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600200"/>
            <a:ext cx="5074920" cy="43434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Pastoral Emphasis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This is not contempt for created gifts; it is refusal to make them ultimate.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The prayer asks that God himself become the believer’s inheritance.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Teaching question: What would change if Christ were treated as the heart’s true treasure this week?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Protection and Spiritual Conflict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Ancient imagery with biblical depth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600200"/>
            <a:ext cx="10607040" cy="420624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The Irish prayer tradition includes images of protection, battle, and divine rule.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Such imagery resonates with Ephesians 6, where faith, salvation, and the Word equip believers against evil.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The hymn teaches that Christian courage comes from belonging to God, not from self-reliance.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For pastoral use, this theme can comfort anxious, weary, or tempted believers.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High King and Heavenly Hope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Present discipleship is shaped by future joy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54480"/>
            <a:ext cx="516636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Hope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The hymn lifts the eyes toward the reign of God and the hope of glory.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Colossians 3 calls believers to seek what is above because Christ is there.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Heavenly-mindedness is not escape from life; it is the reorientation of life under Christ’s kingdom.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554480"/>
            <a:ext cx="502920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Pastoral Use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Use this theme for funerals, memorial services, retreats, and discipleship teaching.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Invite worshipers to pray for faithfulness “whatever may come.”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The closing movement returns to the beginning: God remains the heart’s vision.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Theological Themes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What the hymn teaches without becoming a lecture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554480"/>
            <a:ext cx="338328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Inner Life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Sanctification as reordered love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Christ as wisdom and Word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God as inheritance and treasure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554480"/>
            <a:ext cx="338328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Daily Life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Spiritual discernment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Freedom from the tyranny of status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Courage in spiritual conflict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1554480"/>
            <a:ext cx="338328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Eternal Hope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Heavenly hope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Divine kingship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Faithful perseverance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Spiritual 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Turning the hymn into prayer and practice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600200"/>
            <a:ext cx="10607040" cy="420624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Begin the day by asking God to rule your thoughts before your schedule does.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Memorize Psalm 73:25-26 and pray it when lesser treasures compete for the heart.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Practice a weekly inventory: What did I seek, fear, envy, or treasure most?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Let the hymn become a short prayer before decisions, conversations, and acts of service.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Literary Observations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How the hymn works as poetry and prayer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00200"/>
            <a:ext cx="10515600" cy="425196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Repeated petitions give the hymn its force: the singer asks God to be the center of every faculty and desire.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imagery moves through sight, thought, speech, family belonging, treasure, protection, rule, and final hope.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emotional tone is not frantic; it is resolute, tender, and deeply personal.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prayer’s direct address helps the congregation sing to God rather than merely about God.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Musical Observations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Singing SLANE well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600200"/>
            <a:ext cx="5166360" cy="42976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Tune Character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SLANE has a broad, flowing shape and modal color.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Its phrases need steady movement and lyrical warmth.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Avoid rushing; the tune needs enough space for prayerful text delivery.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600200"/>
            <a:ext cx="5029200" cy="42976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Leadership Notes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Introduce the tune with a brief instrumental phrase when the congregation is unfamiliar.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Encourage singers to shape each line toward the larger prayer, not as isolated phrases.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Choirs can support congregational singing with warm unison or simple harmony.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Pastoral and Worship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Where the hymn serves the church well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554480"/>
            <a:ext cx="525780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Service Placement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Opening hymn for services focused on guidance or discipleship.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Response song after preaching on treasure, wisdom, or heavenly hope.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Prayer song for confirmation, commissioning, retreats, and renewal gatherings.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554480"/>
            <a:ext cx="507492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Teaching Settings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Comfort for believers facing grief, change, or uncertainty.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Formation tool for youth, catechism, adult classes, and small groups.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Choir rehearsal devotional before singing themes of consecration and hope.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Teaching Questions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Invite observation, interpretation, and response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08760"/>
            <a:ext cx="10607040" cy="45262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What does it mean to ask God to be the vision of the heart?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Which images in the hymn are most vivid to you: wisdom, treasure, protection, or kingship?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How do Psalm 73 and Colossians 3 deepen the hymn’s message?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What earthly gains or forms of praise most often compete with Christ?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How can a congregation sing this hymn as a real prayer rather than as familiar words?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Teaching 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What this hymn helps the church learn and practice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783080"/>
            <a:ext cx="3474720" cy="29260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Understand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God must become the ruling focus of the believer’s heart.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The hymn joins prayer, wisdom, treasure, protection, and hope.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783080"/>
            <a:ext cx="3474720" cy="29260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Feel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Feel the beauty of belonging wholly to Christ.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Recognize the poverty of lesser treasures beside God himself.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1783080"/>
            <a:ext cx="3337560" cy="29260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100" b="1">
                <a:solidFill>
                  <a:srgbClr val="CF9E43"/>
                </a:solidFill>
                <a:latin typeface="Georgia"/>
              </a:rPr>
              <a:t>Practice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Pray for reordered desire.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Choose daily practices that set the heart on things above.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Suggested Lesson Flow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Two ready-to-use teaching options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08760"/>
            <a:ext cx="5166360" cy="45262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000" b="1">
                <a:solidFill>
                  <a:srgbClr val="CF9E43"/>
                </a:solidFill>
                <a:latin typeface="Georgia"/>
              </a:rPr>
              <a:t>30-Minute Plan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5 min: pray and introduce the hymn identity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8 min: read Psalm 73:25-26 and Colossians 3:1-2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10 min: study the major hymn images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5 min: discuss one personal application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2 min: close with prayer or singing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508760"/>
            <a:ext cx="5029200" cy="45262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000" b="1">
                <a:solidFill>
                  <a:srgbClr val="CF9E43"/>
                </a:solidFill>
                <a:latin typeface="Georgia"/>
              </a:rPr>
              <a:t>60-Minute Plan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10 min: historical background and tune identity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15 min: biblical foundations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20 min: stanza-by-stanza teaching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10 min: small-group discussion</a:t>
            </a:r>
          </a:p>
          <a:p>
            <a:pPr>
              <a:spcAft>
                <a:spcPts val="300"/>
              </a:spcAft>
            </a:pPr>
            <a:r>
              <a:rPr sz="1800">
                <a:solidFill>
                  <a:srgbClr val="F8F3E6"/>
                </a:solidFill>
                <a:latin typeface="Aptos"/>
              </a:rPr>
              <a:t>• 5 min: pastoral prayer and response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Application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A week of praying the hymn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08760"/>
            <a:ext cx="10607040" cy="45262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Monday: ask God to rule your attention before screens and tasks do.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Tuesday: seek Christ as wisdom before a decision or conversation.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Wednesday: identify one lesser treasure and confess its pull on your heart.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Thursday: pray for courage in a spiritual struggle or temptation.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Friday: encourage someone whose hope needs to be lifted toward Christ.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Sunday: sing with the congregation as an act of renewed consecration.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Closing Summary and Prayer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Still be my vision, O ruler of all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463040"/>
            <a:ext cx="10607040" cy="29718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Be Thou My Vision teaches the church to seek God as the heart’s sight, wisdom, treasure, protection, and hope.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Its ancient devotional imagery remains practical because the human heart still needs to be re-centered on Christ.</a:t>
            </a:r>
          </a:p>
          <a:p>
            <a:pPr>
              <a:spcAft>
                <a:spcPts val="300"/>
              </a:spcAft>
            </a:pPr>
            <a:r>
              <a:rPr sz="1900">
                <a:solidFill>
                  <a:srgbClr val="F8F3E6"/>
                </a:solidFill>
                <a:latin typeface="Aptos"/>
              </a:rPr>
              <a:t>• Its prayer is simple enough for daily devotion and deep enough for a lifetime of discipleship.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4800600"/>
            <a:ext cx="1014984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900" b="0">
                <a:solidFill>
                  <a:srgbClr val="F7EFD7"/>
                </a:solidFill>
                <a:latin typeface="Georgia"/>
              </a:rPr>
              <a:t>Lord, be the vision of our hearts. Teach us to treasure Christ above every lesser gain, to walk in wisdom, and to live today in the light of your coming kingdom. Amen.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5870448"/>
            <a:ext cx="103327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19" b="0">
                <a:solidFill>
                  <a:srgbClr val="E7E1D3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Hymn Identity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Historical and musical orientation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600200"/>
            <a:ext cx="5394960" cy="41148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1900" b="1">
                <a:solidFill>
                  <a:srgbClr val="CF9E43"/>
                </a:solidFill>
                <a:latin typeface="Georgia"/>
              </a:rPr>
              <a:t>Text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Title: Be Thou My Vision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First line: “Be Thou my Vision, O Lord of my heart”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Underlying Irish prayer: Rop tú mo baile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Traditional attribution to Dallán Forgaill should be treated cautiously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Byrne translated the prayer into English prose; Hull shaped it into metrical verse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600200"/>
            <a:ext cx="5074920" cy="41148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1900" b="1">
                <a:solidFill>
                  <a:srgbClr val="CF9E43"/>
                </a:solidFill>
                <a:latin typeface="Georgia"/>
              </a:rPr>
              <a:t>Music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Tune: SLANE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Traditional Irish melody named for Slane in County Meath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Common meter listing: 10.10.10.10, with hymnal variations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Broad, modal, lyrical, and memorable for congregational singing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Frequently used for dedication, discipleship, guidance, and hope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A Story in Brief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From Irish prayer to congregational hymn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00200"/>
            <a:ext cx="10698480" cy="429768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hymn comes from a devotional prayer rooted in early Irish Christian language and imagination.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Older accounts often connect the prayer to Dallán Forgaill, but firm documentation is lacking.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Mary Elizabeth Byrne published a literal English prose rendering in 1905.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Eleanor Henrietta Hull versified the prayer in 1912 under the title “A Prayer.”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pairing with SLANE in the 1919 Church Hymnal of the Church of Ireland gave the hymn its familiar musical voice.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Why This Hymn Matters Today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A prayer for attention, affection, and allegiance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45920"/>
            <a:ext cx="5120640" cy="420624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200" b="1">
                <a:solidFill>
                  <a:srgbClr val="CF9E43"/>
                </a:solidFill>
                <a:latin typeface="Georgia"/>
              </a:rPr>
              <a:t>Pastoral Value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 teaches worshipers to ask not only for help, but for rightly ordered desire.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 speaks to believers tempted by success, approval, anxiety, or distraction.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 gives language for seeking Christ as wisdom, treasure, protection, and final hope.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645920"/>
            <a:ext cx="5120640" cy="420624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200" b="1">
                <a:solidFill>
                  <a:srgbClr val="CF9E43"/>
                </a:solidFill>
                <a:latin typeface="Georgia"/>
              </a:rPr>
              <a:t>Worship Value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 is useful in services of commitment, guidance, confirmation, and renewal.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 unites ancient Christian devotion with a melody many congregations can sing confidently.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It helps teachers connect hymns, Scripture, prayer, and spiritual formation.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Biblical Foundation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Scriptures that illuminate the hymn’s central themes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508760"/>
            <a:ext cx="3520440" cy="43434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1900" b="1">
                <a:solidFill>
                  <a:srgbClr val="CF9E43"/>
                </a:solidFill>
                <a:latin typeface="Georgia"/>
              </a:rPr>
              <a:t>Heart and Treasure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Psalm 73:25-26: God as desire, strength, and portion.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Colossians 3:1-2: seeking what is above.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Philippians 3:7-8: Christ worth more than every gain.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508760"/>
            <a:ext cx="3520440" cy="43434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1900" b="1">
                <a:solidFill>
                  <a:srgbClr val="CF9E43"/>
                </a:solidFill>
                <a:latin typeface="Georgia"/>
              </a:rPr>
              <a:t>Wisdom and Battle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1 Corinthians 1:30: Christ as wisdom from God.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Matthew 6:21: treasure reveals the heart.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Ephesians 6:16-17: shield, salvation, and the Word in spiritual conflict.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01000" y="1508760"/>
            <a:ext cx="3520440" cy="43434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1900" b="1">
                <a:solidFill>
                  <a:srgbClr val="CF9E43"/>
                </a:solidFill>
                <a:latin typeface="Georgia"/>
              </a:rPr>
              <a:t>Teaching Emphasis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The hymn does not merely decorate Scripture.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It gathers biblical teaching into a prayer of consecration.</a:t>
            </a:r>
          </a:p>
          <a:p>
            <a:pPr>
              <a:spcAft>
                <a:spcPts val="300"/>
              </a:spcAft>
            </a:pPr>
            <a:r>
              <a:rPr sz="1700">
                <a:solidFill>
                  <a:srgbClr val="F8F3E6"/>
                </a:solidFill>
                <a:latin typeface="Aptos"/>
              </a:rPr>
              <a:t>• It asks that doctrine become desire, worship, and daily practice.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1965960"/>
            <a:ext cx="987552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>
                <a:solidFill>
                  <a:srgbClr val="F8F3E6"/>
                </a:solidFill>
                <a:latin typeface="Georgia"/>
              </a:rPr>
              <a:t>Stanza Study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743200"/>
            <a:ext cx="98755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600" b="0">
                <a:solidFill>
                  <a:srgbClr val="CF9E43"/>
                </a:solidFill>
                <a:latin typeface="Georgia"/>
              </a:rPr>
              <a:t>A prayer of reordered desire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22191"/>
            <a:ext cx="9601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100" b="0">
                <a:solidFill>
                  <a:srgbClr val="EDE2C8"/>
                </a:solidFill>
                <a:latin typeface="Aptos"/>
              </a:rPr>
              <a:t>The hymn moves from vision to wisdom, from treasure to hope, asking God to rule the whole person.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Opening Theme: God as Vision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The heart learns to see by loving God first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54480"/>
            <a:ext cx="512064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200" b="1">
                <a:solidFill>
                  <a:srgbClr val="CF9E43"/>
                </a:solidFill>
                <a:latin typeface="Georgia"/>
              </a:rPr>
              <a:t>Summary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The opening prayer asks God to become the believer’s central sight and governing attention.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Vision here is more than eyesight; it is the heart’s focus, delight, and direction.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Psalm 73 gives a close biblical companion: God is the believer’s strength and portion.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554480"/>
            <a:ext cx="5029200" cy="438912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/>
            <a:r>
              <a:rPr sz="2200" b="1">
                <a:solidFill>
                  <a:srgbClr val="CF9E43"/>
                </a:solidFill>
                <a:latin typeface="Georgia"/>
              </a:rPr>
              <a:t>Teaching Emphasis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Ask: What most often captures my imagination and desire?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Teach: Christian formation begins with what the heart beholds.</a:t>
            </a:r>
          </a:p>
          <a:p>
            <a:pPr>
              <a:spcAft>
                <a:spcPts val="300"/>
              </a:spcAft>
            </a:pPr>
            <a:r>
              <a:rPr sz="2000">
                <a:solidFill>
                  <a:srgbClr val="F8F3E6"/>
                </a:solidFill>
                <a:latin typeface="Aptos"/>
              </a:rPr>
              <a:t>• Practice: Begin prayer by naming one competing vision and surrendering it to Christ.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6510528"/>
            <a:ext cx="7498079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50">
                <a:solidFill>
                  <a:srgbClr val="EBE8DC"/>
                </a:solidFill>
              </a:rPr>
              <a:t>Prepared for teaching and small group use - hymninfo.com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018520" y="6510528"/>
            <a:ext cx="73152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50">
                <a:solidFill>
                  <a:srgbClr val="EBE8DC"/>
                </a:solidFill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0789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3400">
                <a:solidFill>
                  <a:srgbClr val="F8F3E6"/>
                </a:solidFill>
                <a:latin typeface="Georgia"/>
              </a:rPr>
              <a:t>Wisdom and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24712"/>
            <a:ext cx="102412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50">
                <a:solidFill>
                  <a:srgbClr val="E7E1D3"/>
                </a:solidFill>
                <a:latin typeface="Aptos"/>
              </a:rPr>
              <a:t>Christ is not merely an adviser, but wisdom from God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600200"/>
            <a:ext cx="10607040" cy="4114800"/>
          </a:xfrm>
          <a:prstGeom prst="roundRect">
            <a:avLst/>
          </a:prstGeom>
          <a:solidFill>
            <a:srgbClr val="1E211F"/>
          </a:solidFill>
          <a:ln>
            <a:solidFill>
              <a:srgbClr val="CAAA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01168" rIns="201168" tIns="128016" wrap="square"/>
          <a:lstStyle/>
          <a:p>
            <a:pPr algn="ctr"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The hymn seeks divine wisdom as living communion, not merely correct information.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First Corinthians 1:30 identifies Christ as wisdom, righteousness, sanctification, and redemption.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The believer’s mind and speech are formed by the Word who dwells with and directs God’s people.</a:t>
            </a:r>
          </a:p>
          <a:p>
            <a:pPr>
              <a:spcAft>
                <a:spcPts val="300"/>
              </a:spcAft>
            </a:pPr>
            <a:r>
              <a:rPr sz="2100">
                <a:solidFill>
                  <a:srgbClr val="F8F3E6"/>
                </a:solidFill>
                <a:latin typeface="Aptos"/>
              </a:rPr>
              <a:t>• This stanza is especially useful for teaching discernment, Bible reading, and vocational guidance.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Thou My Vision Teaching Guide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