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10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Holy Spirit, Truth Divin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oly Spirit, Truth Divine is a prayerful hymn that invokes the guidance and transforming presence of the Holy Spirit in the life of believ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Samuel Longfellow in the nineteenth century, the hymn expresses a series of petitions asking the Spirit to teach, inspire, and sanctify the faithfu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structure consists of brief invocations that address the Spirit through descriptive titl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ach stanza asks the Spirit to work within the hearts of believers by bringing truth, light, love, and spiritual renew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ause of its reflective tone and clear theological focus, the hymn has been widely used in services emphasizing prayer, spiritual formation, and the work of the Holy Spiri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ne central theme of the hymn is the sanctifying work of the Holy Spir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pirit is portrayed as the one who renews hearts and shapes Christian charact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theme is spiritual illumin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reflects the Christian belief that understanding truth and living faithfully depend on the Spirit's guid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also emphasizes prayerful dependence on G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ek the guidance of the Holy Spirit through prayer and refle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spiritual growth to be shaped by God's transforming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how the Spirit leads believers toward truth and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humility and dependence on God's wisdo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spiritual disciplines that cultivate attentiveness to the Spiri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2026-08-28T10:59:07Z</dcterms:created>
  <dcterms:modified xsi:type="dcterms:W3CDTF">2026-08-28T10:59:07Z</dcterms:modified>
  <dc:title>Holy Spirit, Truth Divine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