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2934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ow Blest Are They Who Trust in Christ]]></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p:cNvSpPr txBox="1"/>
          <p:nvPr/>
        </p:nvSpPr>
        <p:spPr>
          <a:xfrm>
            <a:off x="685800" y="2914650"/>
            <a:ext cx="5419725" cy="9239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000" spc="0" u="none" cap="none">
                <a:solidFill>
                  <a:srgbClr val="FFFFFF">
                    <a:alpha val="100000"/>
                  </a:srgbClr>
                </a:solidFill>
                <a:latin typeface="Calibri"/>
              </a:rPr>
              <a:t><![CDATA[Full lyrics and sheet music are not included because this hymn is not currently marked as public domain in the HymnInfo database. Please consult a licensed hymnal or authorized publisher for the complete text and music.]]></a:t>
            </a:r>
          </a:p>
        </p:txBody>
      </p:sp>
      <p:sp>
        <p:nvSpPr>
          <p:cNvPr id="9"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10"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How Blest Are They Who Trust in Christ is a reflective hymn that celebrates the spiritual blessing found in placing trust in Jesus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ritten by Methodist hymn writer Fred Pratt Green, the hymn echoes the biblical language of the Beatitudes and the Psalms, emphasizing the deep joy and security that come from faithful reliance on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invites worshipers to consider the meaning of true blessed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ather than equating blessing with worldly success, it presents the Christian life as rooted in faith humility and hope in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ecause of its thoughtful theological perspective and accessible language, the hymn is often used in services that emphasize trust in God and the assurance of faith.]]></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 central theological theme of the hymn is trust in Christ as the basis of Christian hop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aith is portrayed not merely as intellectual belief but as a lived reliance on God's grace and guida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emphasizes assura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ose who trust in Christ are described as blessed because they experience God's presence and promise even in difficult circumstanc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Finally the text reflects a theology of discipleship.]]></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ctice daily trust in Christ through prayer and faithful obedi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cognize that true blessing is found in relationship with God rather than worldly succ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flect on biblical teachings about faith and blessed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ncourage communities of faith to support one another in trusting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Allow worship to deepen confidence in God's promises.]]></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2026-08-28T10:31:15Z</dcterms:created>
  <dcterms:modified xsi:type="dcterms:W3CDTF">2026-08-28T10:31:15Z</dcterms:modified>
  <dc:title>How Blest Are They Who Trust in Christ Teaching Guide</dc:title>
  <dc:description>Hymn study resource prepared by HymnInfo.com.</dc:description>
  <dc:subject>Hymn study resource</dc:subject>
  <cp:keywords>hymn study, Christian worship, church teaching, HymnInfo</cp:keywords>
  <cp:category/>
  <cp:revision/>
  <cp:contentStatus/>
</cp:coreProperties>
</file>