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ck of Ages, Cleft for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Rock of Ages, Cleft for Me” is a prayer of refuge in Christ that places human helplessness beside the sufficiency of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ugustus Montague Toplady’s central concern is not merely protection from life’s troubles but salvation from sin, guilt, and judg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irects the worshiper away from confidence in religious effort and toward Christ as the only secure ground of pardon and cleans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magery is deliberately de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iblical pictures of the rock, the cleft, Christ’s pierced side, cleansing, and judgment are brought together to express both shelter and salv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concentrated expression of salvation by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are not presented as spiritually self-sufficient people who need only assistance; they stand in need of a salvation they cannot ear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oper response is therefore repentance and trust rather than confidence in moral ef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onement and sanctification are held closely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’s saving work deals with guilt before God and with the need for cleansing from s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confession and assurance of pardon to direct attention away from self-justification and toward God’s grac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Ephesians 2:8-9 and Romans 3:23-26 when teaching the difference between salvation as a gift and good works as the fruit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rock imagery pastorally with people burdened by guilt, emphasizing that Christian refuge is found in Christ rather than in emotional certainty or moral perform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uring Lent or Holy Week, connect the hymn’s cleansing and atonement themes with John 19:34 and the saving significance of Christ’s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electing music, identify whether the congregation is using Hastings’s TOPLADY, Redhead’s REDHEAD 76, or another setting, and verify the copyright of any modern arrang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2026-08-28T12:29:31Z</dcterms:created>
  <dcterms:modified xsi:type="dcterms:W3CDTF">2026-08-28T12:29:31Z</dcterms:modified>
  <dc:title>Rock of Ages, Cleft for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