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01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ow Can We Name a Lov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How Can We Name a Love is a modern hymn by Brian Wren that asks how Christians can speak faithfully about a God whose love exceeds any single human descrip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ather than beginning with an abstract definition, the hymn directs attention to the ordinary places where love is encountered: human relationships, shared work, care, creativity, and the texture of daily lif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text is therefore both theological and practica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treats human language about God as necessary but limited, using a range of relational images while refusing to make any one metaphor exhaustiv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theological center is explicitly Christian: the many partial signs of love found in human experience are gathered and judged in relation to Christ, in whom divine love is most fully disclose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is fundamentally about theological languag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recognizes that Christians must name God in order to pray, preach, and sing, yet every human image is partia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use of several relational metaphors therefore resists the idea that one title, image, or analogy can exhaust the reality of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t the same time, the hymn is not content with an undefined spiritual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theology is incarnational and Christological: human experiences of care, partnership, creativity, and presence may point toward God, but the Christian norm for interpreting divine love is Jesus Chris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xamine whether the names and images you use for God are faithful to Scripture while recognizing that no single metaphor can express everything Christians confess about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ook for signs of grace in ordinary relationships, shared work, creativity, and acts of care without confusing those human experiences with God himself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Christ remain the decisive measure of what Christians mean by divine love, especially when cultural ideas of love conflict with the Gospe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to reflect on vocation: how can daily work, family life, friendship, and community service become places where love is practiced visibly?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the hymn is used in worship, acknowledge that the text remains copyrighted and sing from an authorized, licensed sourc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2026-10-13T15:04:51Z</dcterms:created>
  <dcterms:modified xsi:type="dcterms:W3CDTF">2026-10-13T15:04:51Z</dcterms:modified>
  <dc:title>How Can We Name a Love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