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051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ow Can We Sinners Kno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ow Can We Sinners Know asks one of the central pastoral questions of the Methodist revival: how may a believer have confidence that sins are forgiven and that reconciliation with God is real?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answers by directing attention first to Christ’s saving work and then to the Holy Spirit’s witness within the believ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ssurance is therefore presented not as self-confidence, but as confidence grounded in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also joins assurance to transform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pirit who testifies that believers are God’s children also forms the “meek and lowly heart” of Christ in them and renews the min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entral doctrine of How Can We Sinners Know is assurance of salv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Wesleyan theology, assurance does not mean confidence in one’s own moral perform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rests on God’s justifying grace in Christ and on the Holy Spirit’s testimony that believers have been received as God’s childre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herefore holds together the objective ground of salvation—Christ has died for sinners—and the personal reception of that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also refuses to separate assurance from sanctific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fter confession or a sermon on justification to connect forgiveness with assurance grounded i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hymn with Romans 8:16 and Galatians 4:6 when teaching about the Holy Spirit’s witness and adoption as God’s childre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ncourage believers who struggle with doubt to distinguish assurance from self-confidence and to return to God’s promise i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later stanzas to discuss how sanctification and Christlike character serve as fruits of grace rather than the price of salv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the congregation to hear the plural opening as a shared confession: assurance is personal, but it is also strengthened within the worshiping commun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2026-10-14T14:41:04Z</dcterms:created>
  <dcterms:modified xsi:type="dcterms:W3CDTF">2026-10-14T14:41:04Z</dcterms:modified>
  <dc:title>How Can We Sinners Know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