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0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ow Like a Gentle Spiri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ow Like a Gentle Spirit is Charles Eric Lincoln's 1987 meditation on the character and work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begins with divine presence experienced inwardly, yet it does not remain a private devotional tex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's gentle governance gives moral courage, confronts human pride, and summons worshipers toward a larger vision of huma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controlling confession is that God's love transcends the categories by which people protect privilege or divide the human fami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entleness is therefore not weak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speaks about divine gentleness as active holi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works within human persons to restrain disordered desire and to give strength for faithful a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is close to the Christian doctrine of sanctification: grace does not simply reassure but reforms the will, disciplines passion, and equips disciples for costly obed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about God's image turns theology into self-exami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uman beings are made in God's image, yet sinful communities repeatedly reverse that relation by constructing a deity who approves their own race, sex, status, culture, or ideolog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amine which cultural, racial, political, or personal preferences are being mistaken for the character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prayer for inward peace with one concrete act of courage on behalf of someone whose dignity is being diminish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reconciliation work, allowing confession and careful listening to precede claims of 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Genesis 1:27 and Galatians 3:28 together so that shared dignity and unity in Christ inform the church's treatment of differ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members to identify how the Spirit's gentle guidance may include correction, restraint, and changed behavio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2026-08-28T10:25:40Z</dcterms:created>
  <dcterms:modified xsi:type="dcterms:W3CDTF">2026-08-28T10:25:40Z</dcterms:modified>
  <dc:title>How Like a Gentle Spirit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