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Shall They Hear the Word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w Shall They Hear the Word of God is a mission focused hymn that reflects on the church's calling to proclaim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priest and hymn writer Michael Perry, the text draws directly from the apostle Paul's teaching about the necessity of preaching the messag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a series of questions that challenge the church to consider its responsibility to share the good new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se questions echo the biblical call to witness and emphasize the importance of faithful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scriptural language and direct tone, the hymn encourages believers to see evangelism and mission as essential aspects of Christian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e central theme of the hymn is the responsibility of the church to proclaim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does not arise in isolation but through the hearing of God's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uggests that believers are called to participate in God's mission by sharing the message of Christ through word and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mphasizes the communal nature of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importance of sharing the message of Christ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the mission of the church through prayer service and genero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personal opportunities to bear witness to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participate actively in global and local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worship to renew commitment to proclaiming the gospe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2026-08-28T12:29:37Z</dcterms:created>
  <dcterms:modified xsi:type="dcterms:W3CDTF">2026-08-28T12:29:37Z</dcterms:modified>
  <dc:title>How Shall They Hear the Word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