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56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 Come with Jo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 Come with Joy is a contemporary communion hymn written by British hymn writer Brian Wr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reflects on the meaning of the Lord's Supper as a gathering of believers who encounter Christ and are united with one another in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both the personal and communal dimensions of the sacra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orshipers approach the table not only to remember Christ's sacrifice but also to experience reconciliation and fellowship within the body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joyful tone and theological depth have made the hymn widely used in churches that seek to highlight the communal and celebratory aspects of the Eucha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central theological theme of the hymn is sacramental fellow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Lord's Supper is portrayed not merely as a ritual of remembrance but as a communal encounter with Christ that unites believers with one ano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reconcili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suggests that participation in the sacrament encourages forgiveness healing and renewed relationships within the Christian commu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also highlights mi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pproach the Lord's table with gratitude and joy for God's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communion as a celebration of unity within the body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reconciliation and forgiveness within Christian commu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the sacrament to inspire acts of love and service in daily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how worship strengthens fellowship among believer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2026-08-28T06:42:56Z</dcterms:created>
  <dcterms:modified xsi:type="dcterms:W3CDTF">2026-08-28T06:42:56Z</dcterms:modified>
  <dc:title>I Come with Joy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