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5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 Know Whom I Have Believed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 Know Whom I Have Believed is a gospel hymn of assurance built around a deliberate contrast between limited human understanding and confident personal trust in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ittle does not present faith as the possession of complete explanation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stead, the hymn acknowledges mystery in grace, conversion, the work of the Holy Spirit, providence, and the future while directing confidence toward the character and keeping power of the Savio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at distinction gives the hymn unusual pastoral streng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Questions are not treated as enemies of faith, nor is assurance made dependent on intellectual certainty about every part of Christian experi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offers a theology of assurance that is both confident and intellectually humb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does not claim that faith explains every mystery of salv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race, the awakening of faith, the work of the Holy Spirit, the shape of providence, and the timing of Christ’s return all exceed the believer’s full understand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ian certainty is therefore distinguished from omniscie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ssurance is Christ-centered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unanswered questions from unbelief; Christian faith can acknowledge mystery while continuing to trust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assurance feels weak, return to God’s character and promises rather than measuring salvation by the strength of present emo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2 Timothy 1:12 as a pattern for prayer by consciously entrusting uncertain circumstances to God’s keeping pow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Scripture shape testimony so that confidence points beyond personal experience to the grace and faithfulness of Ch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Face uncertainty about the future without pretending to know what God has not revealed, while retaining hope in Christ’s return and the completion of salvation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2026-10-14T03:47:25Z</dcterms:created>
  <dcterms:modified xsi:type="dcterms:W3CDTF">2026-10-14T03:47:25Z</dcterms:modified>
  <dc:title>I Know Whom I Have Believed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