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08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for a Thousand Tongues to S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for a Thousand Tongues to Sing begins in the inadequacy of one voice before the magnitude of Christ's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governing image is deliberate excess: ordinary speech seems too small for the praise that redemption deser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the hymn does not remain private or introspec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ratitude becomes proclamation, and the singer calls people burdened by fear, grief, guilt, and bondage to hear the good news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amiliar congregational text is an excerpt from a much longer anniversary poe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grace as both pardon and pow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giveness changes the believer's standing before God, but salvation also confronts forces that imprison hum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an theology refuses to separate justification from renewal: the grace that cancels guilt also begins to free, heal, and restore the person who receives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hristology is unusually concentrated for a short congregational tex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addressed as Redeemer, divine ruler, gracious master, liberator, healer, and sacrificial Savio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urn testimony into specific praise: name what Christ has forgiven, healed, or redirected without exaggerating your experience or implying that every believer's story follows the same timetab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's language of release to examine present bondage, including addiction, abusive power, prejudice, shame, and exploitative systems, then connect worship with appropriate care and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peak the name of Jesus as a confession of his character and lordship, not as a slogan used to pressure or dismis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ake congregational praise genuinely communal by including varied ages, cultures, abilities, languages, and musical voices rather than treating one style as univers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assurance with invitation: receive grace personally, then communicate it with humility to people whom church culture may overlook or stigmatiz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2026-08-28T04:37:05Z</dcterms:created>
  <dcterms:modified xsi:type="dcterms:W3CDTF">2026-08-28T04:37:05Z</dcterms:modified>
  <dc:title>O for a Thousand Tongues to Sing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