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988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I Sing the Almighty Power of Go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 Sing the Almighty Power of God is a beloved hymn celebrating the majesty and wisdom of God revealed through cre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Isaac Watts in the early eighteenth century, the hymn invites believers to contemplate the beauty of the natural world as testimony to divine pow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expresses wonder at the Creator who formed the heavens the seas and the living creatures of the ear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atts presents creation not only as evidence of God's greatness but also as a reminder of God's continual care and pres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cause of its vivid imagery and joyful tone the hymn has become a classic hymn of praise sung in many Christian tradition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reflects the doctrine of creation which affirms that God is the source and sustainer of all thing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reation reveals God's wisdom order and good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theme is divine provid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suggests that God's care extends throughout the natural world sustaining every part of cre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also encourages a theology of worship rooted in gratitud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gratitude for the beauty and abundance of God's cre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the natural world as a testimony to God's wisdom and pow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moments in nature as opportunities for prayer and prai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each children and adults to see creation as a gift from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spond to God's creative work with faithful worship and stewardship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2026-08-26T22:15:30Z</dcterms:created>
  <dcterms:modified xsi:type="dcterms:W3CDTF">2026-08-26T22:15:30Z</dcterms:modified>
  <dc:title>I Sing the Almighty Power of God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