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15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I Sought the Lor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 Sought the Lord is a reflective hymn text that expresses the mystery of divine grace in the life of the believ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poem emphasizes that what appears to be a human search for God is in reality the result of God's prior initiati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its brief but profound theological insight the hymn highlights the truth that God seeks humanity before humanity seeks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perspective reflects a long standing Christian understanding of grace as the foundation of salv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of its contemplative tone the hymn is often used in worship settings that focus on assurance of faith and gratitude for God's redeeming lov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esents a theology of prevenient grace, the belief that God's grace precedes and enables human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concept appears across various Christian traditions and emphasizes the initiative of divine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important theme is assu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y recognizing that God seeks humanity first believers can rest in the confidence that salvation depends ultimately on God's faithfulness rather than human effor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reflects the mystery of divine providence in personal spiritual experie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the ways God may have been at work in your life before you recognized 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spond to God's seeking love with gratitude and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others who are searching spiritually with the message that God is already seeking the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humility by remembering that faith is ultimately a gift of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moments of spiritual reflection to recognize God's guiding prese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2026-08-28T11:08:02Z</dcterms:created>
  <dcterms:modified xsi:type="dcterms:W3CDTF">2026-08-28T11:08:02Z</dcterms:modified>
  <dc:title>I Sought the Lord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