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Want a Principle Withi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Want a Principle Within is a deeply introspective hymn by Charles Wesley expressing the believer's longing for inward holiness and spiritual vigil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hristian life as a continual transformation of the heart through the gra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outward conduct the hymn emphasizes the need for an inner spiritual principle that guides the believer toward faithful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portrays holiness as the fruit of God's renewing work within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emphasis on repentance spiritual renewal and sanctification the hymn has long been valued in Methodist devotional life and in services focused on confession and personal spiritual refl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emphasizes that Christian faith involves a continual renewal of the heart leading to deeper love for God and obedience to his 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concept of godly fear which in Wesleyan theology refers not to dread but to reverent awareness of God's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verence helps believers remain vigilant against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doctrine of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spiritual renewal and growth in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self examination as part of a healthy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grace to transform inward attitudes as well as outward beh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worship with reverence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accountability and spiritual support within the Christian commu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2026-08-28T11:06:33Z</dcterms:created>
  <dcterms:modified xsi:type="dcterms:W3CDTF">2026-08-28T11:06:33Z</dcterms:modified>
  <dc:title>I Want a Principle Within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