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Want Jesus to Walk with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I Want Jesus to Walk with Me” is a traditional spiritual shaped as a direct prayer for Christ’s companionship through the whole pilgrimage of life, especially through trial, sorrow, and trou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trength lies in what it does not attempt: it does not explain suffering or promise that hardship will disapp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it asks that Jesus be present within the journe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irst-person language is deeply personal, yet congregational singing turns the individual prayer into a shared act of lament and interc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 church sings the song together, the “I” can carry the burdens of people who are grieving, afraid, exhausted, or uncertain even when not every singer is facing the same tri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centers on the abiding presen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rayer assumes that Christian discipleship is a journey and that the decisive need of the traveler is not complete control of the road but the companionship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a theology of dependence rather than self-sufficien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is also a form of la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ouble, sorrow, and trial are not hidden behind cheerful religious langua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piritual during Lent, healing services, funerals, or pastoral prayer when worship needs language that acknowledges suffering without explaining it aw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song with Luke 24:15-16 or Psalm 23:4 so the prayer for companionship is grounded explicitly in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inging congregationally, encourage worshipers to hear the first-person prayer corporately and to carry in prayer those who are presently burden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song as part of the African American spiritual tradition while also acknowledging that its precise origin and earliest history remain debat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eck the copyright status of the exact harmonization or arrangement being used even though the underlying traditional spiritual is public doma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2026-08-28T12:10:35Z</dcterms:created>
  <dcterms:modified xsi:type="dcterms:W3CDTF">2026-08-28T12:10:35Z</dcterms:modified>
  <dc:title>I Want Jesus to Walk with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