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469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I Want to Walk as a Child of the Ligh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Kathleen Armstrong Thomerson's 1966 hymn is a first-person prayer of discipleship shaped by the biblical contrast between light and dark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 is the controlling center of that imagery: the believer seeks to follow him, to perceive God's glory through him, and to live now in anticipation of the light that Scripture associates with the renewed cre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is often linked with Epiphany because light, revelation, and the manifestation of Christ are central to its imager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Yet its scope is broader than one seas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joins present discipleship with sanctification and future hope, moving from the believer's daily walk toward the promised consummation of life with Chris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primary theological theme is Christ-centered disciple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ight is not an impersonal spiritual force; it is interpreted through the person and work of Jesu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o live in the light therefore means to follow Christ and allow his identity and teaching to order the believer's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sanctific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phesians and 1 John connect light with moral transformation, fellowship, truth, and cleansing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during Epiphany, Transfiguration, Christian initiation, funerals, or services focused on discipleship, sanctification, and the second com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it with John 8:12 to emphasize that Christian guidance begins with following Christ rather than simply trusting personal intui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Ephesians 5:8-9 to ask what goodness, righteousness, and truth look like in concrete relationships, work, church life, and public responsibil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ad 1 John 1:5-7 when teaching that walking in divine light includes honest fellowship and cleansing rather than spiritual perfectionis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Revelation 21:23-25 to connect present discipleship with Christian hope and the promised renewal of crea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2026-10-13T22:30:51Z</dcterms:created>
  <dcterms:modified xsi:type="dcterms:W3CDTF">2026-10-13T22:30:51Z</dcterms:modified>
  <dc:title>I Want to Walk as a Child of the Light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