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04954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447675" y="495300"/>
            <a:ext cx="57150" cy="3943350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7391400" y="723900"/>
            <a:ext cx="161925" cy="31908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 descr=""/>
          <p:cNvSpPr/>
          <p:nvPr/>
        </p:nvSpPr>
        <p:spPr>
          <a:xfrm>
            <a:off x="6619875" y="1504950"/>
            <a:ext cx="1714500" cy="1619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685800" y="1133475"/>
            <a:ext cx="5553075" cy="102870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I'll Praise My Maker While I've Breath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85800" y="2228850"/>
            <a:ext cx="5276850" cy="4095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Teaching Guide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'll Praise My Maker While I've Breath is Isaac Watts's Christian paraphrase of Psalm 146 as reshaped for later congregational use by John Wesley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movement begins with a personal resolve to worship throughout mortal life and widens into a public confession that the Creator, not human power, is the church's lasting hop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 joins adoration to moral vis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God being praised keeps faith, confronts oppression, feeds the hungry, restores those who suffer, and protects people whom society can neglec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Praise therefore becomes more than private feeling: it is a truthful response to God's character and a summons to share God's concern for neighbors in need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ological Reflec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 presents praise as a whole-life vocat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Worship is not confined to a service or to moments of emotional strength; it is a settled orientation toward God that embraces human frailty and the certainty of death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worshiper can face mortality because God's reign does not expire with any human lif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doctrine of providence is equally importan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Hope rests in the Creator who keeps faith, not in created powers that are temporary and morally limited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pplica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Begin daily prayer by naming one aspect of God's character before presenting personal request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Examine where confidence has shifted from God to a leader, institution, reputation, or plan, and restore those created goods to their proper limit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Choose one concrete response to hunger, displacement, imprisonment, disability, grief, or economic pressure in the local community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Let awareness of mortality sharpen gratitude and faithful action rather than produce fear or avoidanc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Psalm 146 in congregational intercession so that praise and concern for public justice remain connected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723900" y="723900"/>
            <a:ext cx="7705725" cy="37338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1409700" y="1181100"/>
            <a:ext cx="57150" cy="26765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1752600" y="1181100"/>
            <a:ext cx="5619750" cy="6191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Use & Share with Ca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1752600" y="1933575"/>
            <a:ext cx="5619750" cy="16097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© HymnInfo.com. Free for personal, church, classroom, and small-group teaching use. Please do not sell, repost, or redistribute as downloadable files without permission.]]></a:t>
            </a:r>
          </a:p>
        </p:txBody>
      </p:sp>
      <p:sp>
        <p:nvSpPr>
          <p:cNvPr id="7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5">
  <a:themeElements>
    <a:clrScheme name="Theme1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HymnInfo.com</Company>
  <LinksUpToDate>false</LinksUpToDate>
  <SharedDoc>false</SharedDoc>
  <HyperlinksChanged>false</HyperlinksChanged>
  <AppVersion>12.0000</AppVersion>
  <Manager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HymnInfo.com</dc:creator>
  <cp:lastModifiedBy>HymnInfo.com</cp:lastModifiedBy>
  <dcterms:created xsi:type="dcterms:W3CDTF">2026-10-15T03:01:11Z</dcterms:created>
  <dcterms:modified xsi:type="dcterms:W3CDTF">2026-10-15T03:01:11Z</dcterms:modified>
  <dc:title>I'll Praise My Maker While I've Breath Teaching Guide</dc:title>
  <dc:description>Hymn study resource prepared by HymnInfo.com.</dc:description>
  <dc:subject>Hymn study resource</dc:subject>
  <cp:keywords>hymn study, Christian worship, church teaching, HymnInfo</cp:keywords>
  <cp:category/>
  <cp:revision/>
  <cp:contentStatus/>
</cp:coreProperties>
</file>