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6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the Bleak Midwint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Bleak Midwinter is one of the most cherished English Christmas hymns reflecting on the mystery and humilit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ristina Georgina Rossetti as a devotional poem the text presents a vivid contrast between the majesty of heaven and the humble circumstances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pers to contemplate the paradox that the Creator of the universe entered the world in poverty and simplic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imagery Rossetti emphasizes both the grandeur of God and the tenderness of divine love revealed in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stanza shifts from narrative reflection to personal response encouraging believers to offer their hearts in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ternal Son of God enters human history not in splendor but in humility revealing the depth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divine condescen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teaches that Christ willingly embraced human weakness and poverty in order to redeem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stanza highlights the theology of personal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umility of Christ revealed in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grace through heartfelt worship an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God's presence is revealed in simplicity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message of Christmas to inspire gratitude and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one's life to God as an act of loving respo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2026-08-28T06:49:42Z</dcterms:created>
  <dcterms:modified xsi:type="dcterms:W3CDTF">2026-08-28T06:49:42Z</dcterms:modified>
  <dc:title>In the Bleak Midwinter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