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6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n Thee Is Glad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ee Is Gladness is not chiefly a hymn about cheerful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laim is more demanding: Christian joy is located in Christ even when life is marked by grief, danger, sin, and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from confidence in Christ as a secure foundation to a vigorous confession that hostile powers do not have the final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joy is therefore an expression of trust and assurance rather than simple optim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spiritual tension is intensified by the music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begins with Christ-centered jo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y is not presented as a reward for successful circumstances or strong religious feeling; it is rooted in who Christ is for the belie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the hymn's gladness fundamentally relational and christolog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's confidence rests in Christ's saving presence and faithful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assurance amid the classic enemies named in Lutheran spirituality: sin, death, the world, and spiritual opposi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hardship honestly while grounding joy in Christ rather than pretending that suffering is abs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 confession of assurance when fear, grief, or uncertainty makes praise difficul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Christian joy with trust in God's promises and with the durable foundation described in Matthew 7:24-2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ongregational praise become a shared act of encouragement, especially for worshipers carrying burdens that others may not se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lively worship and serious theology are not opposites; the hymn's music can embody confidence without trivializing pai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2026-10-14T12:10:57Z</dcterms:created>
  <dcterms:modified xsi:type="dcterms:W3CDTF">2026-10-14T12:10:57Z</dcterms:modified>
  <dc:title>In Thee Is Gladness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