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6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t's Me, It's Me, O Lord Standing in the Need of Pray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's Me, It's Me, O Lord Standing in the Need of Prayer is a deeply personal spiritual that emphasizes humility and repentance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believer's recognition that the need for prayer and transformation begins with oneself rather than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reflects a spirituality rooted in honesty and dependence on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 of blaming others or focusing on external faults the singer acknowledges personal need for mercy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direct and reflective message the hymn has been widely used in services of confession and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theological theme of the hymn is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calls believers to examine their own hearts rather than focusing on the faults of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ct of standing in need of prayer recognizes that human beings rely entirely on God's mercy for forgiveness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communal nature of confe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umility by recognizing personal need for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gage regularly in honest prayer and self exa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with repentance rather than self righteou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al confession and prayer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transformation through God's forgiving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2026-08-28T06:49:52Z</dcterms:created>
  <dcterms:modified xsi:type="dcterms:W3CDTF">2026-08-28T06:49:52Z</dcterms:modified>
  <dc:title>It's Me, It's Me, O Lord Standing in the Need of Prayer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