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Is All the World to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All the World to Me is a gospel hymn of personal allegiance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laim is deliberately comprehensive: Christian life, strength, comfort, guidance, friendship, and future hope are gathered around the person of Jesus rather than treated as separate spiritual benefi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longs to the testimonial stream of American gospe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of presenting an extended doctrinal argument, it speaks from the standpoint of a believer who has learned to depend on Christ through changing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iendship is one of its controlling images, but the relationship described is more than ordinary companionship; Christ is confessed as the source of life, provision, faithfulness, and eternal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dominant theological theme is the sufficienc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athers many dimensions of Christian experience around Jesus himself: strength, comfort, companionship, providential care, guidance, perseverance, and eternal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ocus is therefore personal, but not merely emoti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ssumes that the believer’s whole life is reordered around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iendship with Christ is another important them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nxiety or disappointment arises, name the specific need before Christ rather than reducing trust to a vague feeling of optim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John 15:14-15 and examine whether friendship with Christ is producing concrete obedience, love, and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for ordinary forms of providence, including daily provision, relationships, work, and creation, without assuming that God promises freedom from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hilippians 1:21 as a question for discipleship: which ambitions, loyalties, or habits compete with Christ for the center of life?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testimony that points primarily to Christ’s faithfulness rather than making personal experience itself the center of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2026-08-28T13:18:24Z</dcterms:created>
  <dcterms:modified xsi:type="dcterms:W3CDTF">2026-08-28T13:18:24Z</dcterms:modified>
  <dc:title>Jesus Is All the World to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