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6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sus Loves M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Loves Me began not in a hymnal but in a Victorian novel, where a teacher sings to a gravely ill chi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na Bartlett Warner's compact text moved from that literary setting into Sunday-school worship after William B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adbury supplied a tune and refrain in 1862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affirmation is simple without being theologically sl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rests on God's self-disclosure in Scripture and on the saving love revealed in Jesus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assurance grounded in reve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cripture does not create Christ's love; it authoritatively announces the love God has enacted in the sending, death, resurrection, and continuing care of the 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receives that witness and learns to speak personally without making private feeling the final autho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of weakness expresses dependence rather than worthles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heology does not deny human dignity, especially the dignity of children, but it refuses the illusion of self-sufficien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intergenerational worship so children participate as members of the congregation rather than as a separate au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assurance comes from God's action in Christ, witnessed by Scripture, rather than from personal worthiness or changing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Mark 10:13–16 when discussing the church's responsibility to welcome, protect, and disciple childr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pastorally in illness, grief, baptism, or funeral settings, recognizing the sober context of its original appea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the edition before reproducing it: Warner's original text and Bradbury's tune are public domain, but later stanzas, translations, transcriptions, arrangements, and recordings may not b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2026-08-28T06:49:38Z</dcterms:created>
  <dcterms:modified xsi:type="dcterms:W3CDTF">2026-08-28T06:49:38Z</dcterms:modified>
  <dc:title>Jesus Loves Me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