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3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 Lord We Look to The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Lord We Look to Thee is a hymn by Charles Wesley that reflects the Methodist movement's emphasis on Christian unity and holy l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Christ as the model for believers and the source of love that binds the Christian community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xpresses a prayer that followers of Jesus would reflect his humility patience and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invites worshippers to seek the character of Christ so that their relationships may demonstrate the transforming power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strong focus on unity and love the hymn has been used in many congregational setting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ological theme of the hymn is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believed that the grace of God transforms believers so that they grow in holiness and reflect the character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the unity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ellowship is not merely organizational but spiritual grounded in shared lif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ethical dimension of disciple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to reflect the humility and compassion of Christ in daily relationship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k intentionally toward unity within the Christian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patience forgiveness and kindness toward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teachings of Jesus to shape attitudes and ac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for the church to embody the love of Christ in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2026-08-28T09:01:35Z</dcterms:created>
  <dcterms:modified xsi:type="dcterms:W3CDTF">2026-08-28T09:01:35Z</dcterms:modified>
  <dc:title>Jesus Lord We Look to Thee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