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88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Jesus, Lover of My Soul]]></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esus, Lover of My Soul is a prayer for people who have run out of spiritual self-conf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begins in crisis, but it does not remain a song merely about surviving distr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inger turns from danger and instability toward the sufficiency of Christ, confesses the depth of human need, and asks not only for protection but also for healing, purity, and life with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original heading, In Temptation, is importa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directs attention beyond a literal storm to moral and spiritual trial.]]></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strongly Christologic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esus is not presented merely as a sympathetic companion but as the sufficient refuge, healer, source of grace, giver of holiness, and fountain of eternal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unctions that Scripture attributes to God’s saving action converge in Christ, giving the personal prayer substantial doctrinal weigh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account of salvation excludes self-rescu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inger brings need, sin, weakness, and dependence; Christ supplies welcome and gra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during temptation by naming the specific pressure, fear, habit, or divided loyalty from which help is needed rather than treating refuge as a vague religious feel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ring weakness honestly to Christ in prayer, resisting the instinct to become spiritually presentable before asking for merc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assurance of welcome with concrete repentance, recognizing that the grace which receives also heals and reforms the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pastoral care, allow the hymn to hold physical danger, grief, anxiety, guilt, and fear of death together without pretending that all forms of suffering are identic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omitted-stanza history to discuss how editorial choices can soften a hymn’s emotional intensity and alter the path by which a congregation experiences its theolog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2026-08-26T22:16:05Z</dcterms:created>
  <dcterms:modified xsi:type="dcterms:W3CDTF">2026-08-26T22:16:05Z</dcterms:modified>
  <dc:title>Jesus, Lover of My Soul Teaching Guide</dc:title>
  <dc:description>Hymn study resource prepared by HymnInfo.com.</dc:description>
  <dc:subject>Hymn study resource</dc:subject>
  <cp:keywords>hymn study, Christian worship, church teaching, HymnInfo</cp:keywords>
  <cp:category/>
  <cp:revision/>
  <cp:contentStatus/>
</cp:coreProperties>
</file>