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7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, Labor 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, Labor On is a hymn of Christian perseverance that calls believers to faithful service in the work of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ssage affirms that labor undertaken for Christ is neither futile nor unnoticed, even when results are unse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horts the church to diligence, endurance, and sacrificial commitment rooted in divine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piritual significance of this hymn lies in its realistic acknowledgment of hardship in minist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neither romanticizes service nor promises immediate succ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affirms vocation as participation in Gods sovereign purpos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rvice is not driven by human ambition but by obedience to divine cal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underscores divine sovereignty by reminding believers that outcomes rest ultimately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by grace provides the foundation for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abor is not a means of earning salvation but a grateful response to redemption already secur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area of ministry where you feel discouraged and commit to renewed prayerful perseverance this wee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a fellow servant in the church with a note affirming that their labor is not in v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1 Corinthians 15 verse 58 each morning as motivation for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Volunteer in a specific act of service without expectation of recogn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t aside time to pray for missionaries or ministry workers who labor in difficult contex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2026-08-28T04:28:07Z</dcterms:created>
  <dcterms:modified xsi:type="dcterms:W3CDTF">2026-08-28T04:28:07Z</dcterms:modified>
  <dc:title>Go, Labor 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