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earer, My God, to The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earer, My God, to Thee is a hymn of spiritual pilgrimage shaped by the story of Jacob at Beth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rah Flower Adams takes the biblical movement from loneliness and darkness toward the discovery of God’s presence and turns it into a prayer that every circumstance—including suffering—may become an occasion for deeper communion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claim that pain is good in it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tronger idea is that hardship need not separate the believer from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magery of stone, night, ascent, angels, worship, and awakening allows grief to be interpreted within the promise that God may be present even where the traveler initially feels abandon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principal theological theme is communion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desire for nearness is not a claim that God is spatially absent and must be reached by human effo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enesis 28 actually teaches the opposite: God is present before Jacob understands where he i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piritual growth involves awakening to, trusting, and responding to that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providence in advers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 season of life feels spiritually barren, read Genesis 28:11-18 and ask whether God may be present in ways you have not yet recogniz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ist the temptation to call suffering good merely because spiritual growth can occur within it; lament what is painful while remaining open to God’s sustaining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salm 73:28 as a simple daily prayer, asking that closeness to God become more important than control over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drawing near to God through Scripture, confession, prayer, worship, and faithful obedience rather than waiting for intense religious feel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a past experience that became a personal “Bethel”—a place where, in retrospect, you recognized God’s presence—and let that memory strengthen present tru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2026-08-28T10:31:17Z</dcterms:created>
  <dcterms:modified xsi:type="dcterms:W3CDTF">2026-08-28T10:31:17Z</dcterms:modified>
  <dc:title>Nearer, My God, to Thee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