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9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, Savior, Pilot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, Savior, Pilot Me is a beloved nineteenth-century hymn that expresses deep trust in Christ's guidance through the uncertainties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Presbyterian minister Edward Hopper, the hymn uses vivid maritime imagery to portray Jesus as the pilot who safely steers believers through life's storm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sonates with Christians who recognize the unpredictability of human experience and the need for divine di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portrays faith not as self-reliance but as surrender to the wisdom and car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message of trust and divine guidance, the hymn has been sung in many contexts, including congregational worship, devotional gatherings, pastoral care, and funeral or memorial setting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octrine of divine providence, the belief that God actively guides and sustains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theology, Christ is not only Savior but also the one who directs the path of believers through danger, uncertainty,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reliance upon Christ rather than human control or understand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nvolves entrusting one's journey to the wisdom, presence, and care of the Lord, especially when the way is difficult or unclea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Christ to guide decisions and direction in uncertain situ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wisdom through prayer when facing life's storm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by reminding them that Christ leads his people safe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faith involves dependence upon God's guidance rather than self-reli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promise that God remains present through every tri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2026-08-28T07:47:30Z</dcterms:created>
  <dcterms:modified xsi:type="dcterms:W3CDTF">2026-08-28T07:47:30Z</dcterms:modified>
  <dc:title>Jesus, Savior, Pilot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