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1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the Very Thought of Th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the Very Thought of Thee is a devotional hymn rooted in medieval Christian spirit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rived from the Latin poem Jesu dulcis memoria traditionally attributed to Bernard of Clairvaux the hymn celebrates the sweetness and joy found in contemplating the person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glish translation by Edward Caswall brought this ancient devotional text into nineteenth century hymnody where it quickly gained widespread popula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reflects a deeply personal love for Christ expressed through poetic medi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ontinues to resonate in Christian worship because it invites believers to reflect on the beauty and grace of Jesu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me of the hymn is the love of Christ experienced personally by the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heology affirms that knowing Christ brings deep spiritual joy and satisf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contemplative tradition of Christian spirit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ditation on the character and work of Christ shapes the believer's heart and draws the soul closer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ological emphasis is the beauty of the name of Jesu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end time meditating on the life and character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worship and prayer to cultivate deeper love for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joy that comes from knowing Christ persona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Scripture and hymnody to focus the mind on spiritual tru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devotional practices that nurture love for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2026-08-27T01:54:19Z</dcterms:created>
  <dcterms:modified xsi:type="dcterms:W3CDTF">2026-08-27T01:54:19Z</dcterms:modified>
  <dc:title>Jesus the Very Thought of Thee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