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49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Jesus Thine All Victorious Lov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esus Thine All Victorious Love is a hymn by Charles Wesley that celebrates the transforming power of Christ's love in the believer's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ooted in Methodist theology the hymn expresses a prayer for the complete renewal of the heart through divine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reflects Wesley's emphasis on sanctification the process by which believers grow in holiness through the work of the Holy Spir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ather than focusing solely on forgiveness the hymn celebrates the ongoing transformation of the Christian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of its theological depth the hymn has been valued in traditions influenced by Methodist and evangelical spiritualit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central theme of the hymn is sanctific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esley believed that the grace of God works within believers to transform their desires attitudes and act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reflects the Methodist emphasis on perfect love meaning a heart fully devoted to God and neighbo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concept does not imply sinless perfection but rather the maturity of love produced by divine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its prayerful language the hymn invites believers to seek deeper participation in the life of Christ and the renewing work of the Holy Spiri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y for God's love to transform attitudes and act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ek spiritual growth through prayer Scripture and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Christian faith involves ongoing renew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communities of faith to pursue holiness toge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ust that God's grace continues to shape believers throughout lif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2026-08-28T09:18:03Z</dcterms:created>
  <dcterms:modified xsi:type="dcterms:W3CDTF">2026-08-28T09:18:03Z</dcterms:modified>
  <dc:title>Jesus Thine All Victorious Love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