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United by Thy Gra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United by Thy Grace is a hymn by Charles Wesley that celebrates the unity of believers through the gra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during the Methodist revival the hymn reflects Wesley's vision of Christian fellowship grounded in love and share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the church as a community formed by divine grace rather than human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united not only in doctrine but in spiritual affection and mutu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prayerful language the hymn encourages Christians to pursue harmony humility and shared dev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key theological theme of the hymn is ecclesial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understood not merely as an organization but as a spiritual fellowship created by the gra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Methodist emphasis on communa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iritual growth occurs within relationships where believers encourage and support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transforming power of grace which binds believers together in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mit to building unity within the church through humility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Christian fellowship is a gift of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mutual support and accountability among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reconciliation and harmony within Christian commun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opportunities to demonstrate Christlike love in relationship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2026-08-28T10:25:03Z</dcterms:created>
  <dcterms:modified xsi:type="dcterms:W3CDTF">2026-08-28T10:25:03Z</dcterms:modified>
  <dc:title>Jesus United by Thy Grace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