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51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Jesus We Want to Me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sus We Want to Meet is a gathering hymn whose history is almost as striking as its worship purpo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English version known from modern hymnals grew out of a Nigerian Yoruba setting by Methodist minister and composer Abraham Taiwo Olajide Olude, then returned to English through translator Biodun Adebesin and versifier Austin C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ater hymnological research showed that Olude’s Yoruba text itself descended from an English nineteenth-century hymn by Elizabeth Pars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is a rare documented example of a hymn traveling from English into Yoruba and then back into a newly shaped English for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focus is corporate rather than solitar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primary theology is ecclesial: Christian worship is an action of a gathered peo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prayerful stance assumes that meeting for worship is not an end in itself but an occasion to attend to Christ, receive instruction, and respond in faithful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emphasis fits the New Testament picture of the church as a community formed by shared confession, teaching, prayer, and so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presence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atthew 18:20 should not be reduced to a slogan about attendance; within the hymn’s worship setting it points toward the conviction that the risen Christ is active among his peop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gin corporate worship with an active expectation of Christ’s presence rather than treating gathering as a routi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congregational singing to strengthen mutual participation, not only to provide music for listen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Scripture, prayer, and song work together so worship forms the congregation for faithful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arn the cultural and historical origins of global hymns before adapting their musical style or performance pract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spect the distinction between the public-domain Elizabeth Parson text and the copyrighted Adebesin-Lovelace English vers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2026-10-13T23:50:12Z</dcterms:created>
  <dcterms:modified xsi:type="dcterms:W3CDTF">2026-10-13T23:50:12Z</dcterms:modified>
  <dc:title>Jesus We Want to Meet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