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We Want to Mee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We Want to Meet is a hymn emerging from the growth of African Christian hymnody in the twentieth centu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xpresses a desire to gather in the presence of Christ and worship together as a community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importance of meeting Christ in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ly on individual devotion it celebrates the gathered church as a place where Christ's presence is experienc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simple and prayerful language the hymn invites congregations to approach worship with humility expectation and j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worship centered on the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is understood not merely as ritual but as a meeting with the living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he communal natur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ristian life is lived within a fellowship of believers who gather to pray sing and learn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emphasizing participation and expectation the hymn encourages believers to approach worship as a transforming encounter with God's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worship with expectation that Christ is present among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alue the gathering of believers as an essential part of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participation through singing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diversity of global Christian worship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o encounter Christ through both personal devotion and communa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2026-08-28T12:29:27Z</dcterms:created>
  <dcterms:modified xsi:type="dcterms:W3CDTF">2026-08-28T12:29:27Z</dcterms:modified>
  <dc:title>Jesus We Want to Meet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