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48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Kyrie Eleiso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Kyrie Eleison meaning Lord have mercy is one of the oldest prayers in Christian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phrase comes from the Greek language and has been preserved for centuries in both Eastern and Western liturgical tradi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prayer expresses the fundamental Christian posture of humility before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y calling upon the Lord for mercy believers acknowledge their need for divine grace and forgive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of its simplicity and depth the Kyrie has remained central to Christian worship throughout histor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ologically the Kyrie reflects the doctrine of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uman beings stand before God in need of mercy yet they approach him with confidence because of his steadfast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prayer also expresses repentance acknowledging both personal and communal si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y repeating the cry for mercy the church remembers its dependence upon God's forgive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the same time the Kyrie points toward salvation through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humility by acknowledging the need for God's mer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simple prayers to express repentance and dependence on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Christian worship begins with grace and forgive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ongregational participation through shared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God's compassion in moments of personal and communal nee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2026-08-28T12:02:49Z</dcterms:created>
  <dcterms:modified xsi:type="dcterms:W3CDTF">2026-08-28T12:02:49Z</dcterms:modified>
  <dc:title>Kyrie Eleison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