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44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Lead Me, Lord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“Lead Me, Lord” is unusual among familiar hymnal pieces because it began not as an independent congregational hymn but as the closing movement of a substantial Anglican anthem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amuel Sebastian Wesley fashioned the larger work from several psalms, and the brief section later extracted for congregational singing draws directly from Psalm 5:8 and Psalm 4:8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devotional character is concentrated rather than expansi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biblical texts place guidance within the moral category of righteousness and place security in God’s keep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result is a prayer suitable for moments when worshipers seek direction while acknowledging their dependence on God rather than on their own judgmen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piece expresses a theology of guidance grounded in divine righteousne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od is not approached merely as a source of private direction but as the one whose own righteousness determines the way in which the worshiper should walk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Discernment is therefore morally shaped: a path contrary to God’s revealed character cannot be justified simply by claiming divine guida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 second theme is depend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prayer assumes that human beings do not possess sufficient wisdom to direct themselves independently of Go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piece before important decisions as a prayer that God will shape both the destination and the character of the path take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valuate claimed guidance by Scripture and by the righteousness of God rather than by convenience, ambition, or personal preference alon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ombine prayer for direction with responsible discernment through biblical study, wise counsel, reflection, and obedie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member that biblical trust does not require certainty about every future circumstance; it rests in the character and care of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piece as a short congregational response after preaching, during dedication, or before sending people into ministry and servic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2026-08-28T11:55:54Z</dcterms:created>
  <dcterms:modified xsi:type="dcterms:W3CDTF">2026-08-28T11:55:54Z</dcterms:modified>
  <dc:title>Lead Me, Lord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