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Come, O Come, Emmanuel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Come O Come Emmanuel is one of the most profound Advent hymns in the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ancient Latin antiphons, it gives voice to the longing of Israel for the promised Messiah and invites the church to share in that year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plea for Emmanuel captures both historical expectation and present spiritual desi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during spiritual significance lies in its theological dep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invokes a biblical title for Christ drawn from the prophetic writings of Isaia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doctrine of incarnation, confessing that God has come near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stification is implied in the liberation from captivity and dar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ce appears as divine initiative responding to human exi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vereignty is expressed in the royal imagery of Davidic king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schatologically the repeated plea to come sustains hope for Christ final return when redemption will be fully realiz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cultivate Advent expectancy rather than premature celeb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ditate on one biblical title of Christ each week during Adv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areas of personal exile where Christ light is need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corporate Scripture readings from Isaiah when singing the hym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quiet reflection before the refrain to deepen long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2026-08-28T10:31:18Z</dcterms:created>
  <dcterms:modified xsi:type="dcterms:W3CDTF">2026-08-28T10:31:18Z</dcterms:modified>
  <dc:title>O Come, O Come, Emmanuel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