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ad On, O King Etern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ead On, O King Eternal” is a hymn of Christian vocation written at the threshold between preparation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rnest Warburton Shurtleff composed it for a seminary graduating class, and that setting still shapes its spiritual movement: believers look to God's rule, acknowledge that preparation alone is not the goal, and ask to be led into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artial vocabulary requires careful rea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eliberately turns the idea of battle away from physical violence and toward the struggle against sin, the pursuit of holiness, and deeds shaped by love and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alongside John 18:36 and Ephesians 6, the conflict is spiritual and moral rather than a warrant for coercion or religious warf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begins with divine kingship and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does not appoint itself sovereign over the world; it asks to be 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matters because the language of mission can easily become triumphalistic when Christian activity is confused with the kingdom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strongest when human service is understood as response to God's reign rather than as the mechanism by which people manufacture that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econd major theme is spiritual warf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graduations, ordinations, installations, or commissioning services to remind those beginning a new vocation that preparation is followed by continuing dependence on Christ's leade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he language of spiritual warfare is used, name explicitly that other people are not the enemy; resist sin, injustice, falsehood, and destructive powers without dehumanizing human oppon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st ministry strategies by the character of Christ's kingdom: ask whether they embody holiness, truth, mercy, peace, humility, and self-giving love rather than merely producing influence or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ross challenge ambitions for status or contro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leadership is credible when it follows the pattern of service and sacrifice rather than domin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2026-08-28T12:05:07Z</dcterms:created>
  <dcterms:modified xsi:type="dcterms:W3CDTF">2026-08-28T12:05:07Z</dcterms:modified>
  <dc:title>Lead On, O King Eternal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