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ave It The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ave It There is a gospel hymn by Charles Albert Tindley that encourages believers to bring their burdens to God in prayer and trust him to provide help and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eep pastoral wisdom of Tindley who often wrote songs intended to strengthen faith in times of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essage emphasizes the Christian practice of surrendering worries to God rather than carrying them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rayer believers entrust their struggles to the Lord and experience the assurance of divine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memorable refrain and comforting message the hymn has become a beloved expression of trust in God across many Christian traditions especially within gospel and Methodist communiti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theological theme of Leave It There is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portrayed as attentive to the struggles of believers and willing to bear their burde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faith as an active trust in God's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denying hardship it encourages believers to respond to difficulty with prayer and reliance on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rspective reflects a pastoral theology in which hope emerges from the assurance that God remains faithful even in times of advers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personal struggles to God through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that God cares about daily needs and worr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who are burdened with the promise of God's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leasing anxiety through faith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hope is grounded in God's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2026-08-28T12:05:01Z</dcterms:created>
  <dcterms:modified xsi:type="dcterms:W3CDTF">2026-08-28T12:05:01Z</dcterms:modified>
  <dc:title>Leave It There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